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59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EB0E70-2462-4062-A830-CBBDE996CAF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95312-E857-4EA9-9945-586D4A0DB23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CA800A-5B0D-40A4-BE28-2D6F9618EC8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3CB3D-AD46-4A19-95CA-0FC150E885E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13668C-091B-4B53-9E4A-94772B0893A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8B137D-558B-4B19-AF15-14B7E0BC455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B053FE-5226-4BCE-BD85-411B5746350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5667C7-AEE7-4EB5-B8EC-9F29081EECA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554CA5-482B-4E7F-9CFE-2F1F8637DF3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BCD916-6E90-4B94-9843-D6F5D687357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0D22A8-DB97-4405-9F3F-9254E72A790A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E63D004-0BD7-4AD5-A9B4-3DA3CF9E13C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Hot Platters</a:t>
            </a:r>
          </a:p>
        </p:txBody>
      </p:sp>
      <p:pic>
        <p:nvPicPr>
          <p:cNvPr id="205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355725"/>
            <a:ext cx="3148012" cy="2278063"/>
          </a:xfrm>
          <a:noFill/>
        </p:spPr>
      </p:pic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3924300" y="1484313"/>
            <a:ext cx="309562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en-US" u="sng">
                <a:latin typeface="Tahoma" pitchFamily="34" charset="0"/>
              </a:rPr>
              <a:t>Chinese Snack Platter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Spring Rolls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Sesame Prawns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Dim Sum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Peking Duck Sticks</a:t>
            </a:r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1835150" y="4076700"/>
            <a:ext cx="3313113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en-US" u="sng">
                <a:latin typeface="Tahoma" pitchFamily="34" charset="0"/>
              </a:rPr>
              <a:t>Indian Snack Platter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Samosas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Onion Bajhis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Vegetable Pakora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Lamb Crescents</a:t>
            </a:r>
          </a:p>
        </p:txBody>
      </p:sp>
      <p:pic>
        <p:nvPicPr>
          <p:cNvPr id="205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900488"/>
            <a:ext cx="3230563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Cold Platters</a:t>
            </a:r>
          </a:p>
        </p:txBody>
      </p:sp>
      <p:pic>
        <p:nvPicPr>
          <p:cNvPr id="307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847850"/>
            <a:ext cx="2447925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3348038" y="1557338"/>
            <a:ext cx="31686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en-US" u="sng">
                <a:latin typeface="Tahoma" pitchFamily="34" charset="0"/>
              </a:rPr>
              <a:t>Chicken Platter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Plain and Buffalo Wings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Honey-glazed Drumsticks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 Piri-piri Nuggets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Popcorn Chicken</a:t>
            </a:r>
          </a:p>
        </p:txBody>
      </p:sp>
      <p:sp>
        <p:nvSpPr>
          <p:cNvPr id="3077" name="Text Box 9"/>
          <p:cNvSpPr txBox="1">
            <a:spLocks noChangeArrowheads="1"/>
          </p:cNvSpPr>
          <p:nvPr/>
        </p:nvSpPr>
        <p:spPr bwMode="auto">
          <a:xfrm>
            <a:off x="2195513" y="4292600"/>
            <a:ext cx="36004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en-US" u="sng">
                <a:latin typeface="Tahoma" pitchFamily="34" charset="0"/>
              </a:rPr>
              <a:t>Prawn Platter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Lemon and Black Pepper Prawns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Chilli Prawns</a:t>
            </a:r>
          </a:p>
          <a:p>
            <a:pPr algn="ctr">
              <a:spcBef>
                <a:spcPct val="50000"/>
              </a:spcBef>
            </a:pPr>
            <a:r>
              <a:rPr lang="en-GB" altLang="en-US">
                <a:latin typeface="Tahoma" pitchFamily="34" charset="0"/>
              </a:rPr>
              <a:t>Prawn Balls</a:t>
            </a:r>
          </a:p>
        </p:txBody>
      </p:sp>
      <p:pic>
        <p:nvPicPr>
          <p:cNvPr id="3078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84888" y="4341813"/>
            <a:ext cx="2590800" cy="1689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Sandwiches and Wraps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Cakes and Desserts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pperplate Gothic Ligh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E91E89ADFE6544966BDCAE8F15864C" ma:contentTypeVersion="11" ma:contentTypeDescription="Create a new document." ma:contentTypeScope="" ma:versionID="ce8ab3b26a40527935c666cd53d41f8b">
  <xsd:schema xmlns:xsd="http://www.w3.org/2001/XMLSchema" xmlns:xs="http://www.w3.org/2001/XMLSchema" xmlns:p="http://schemas.microsoft.com/office/2006/metadata/properties" xmlns:ns2="d271d7cd-6323-4c73-946c-8e2aa5c10521" xmlns:ns3="8f9cf9a9-f6cb-420b-a0a6-7c135108bd6b" targetNamespace="http://schemas.microsoft.com/office/2006/metadata/properties" ma:root="true" ma:fieldsID="648de5fb35257fa712b17880b8eea23a" ns2:_="" ns3:_="">
    <xsd:import namespace="d271d7cd-6323-4c73-946c-8e2aa5c10521"/>
    <xsd:import namespace="8f9cf9a9-f6cb-420b-a0a6-7c135108bd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71d7cd-6323-4c73-946c-8e2aa5c105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ca8110b4-7946-418e-8ab0-d3d0ec8bff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9cf9a9-f6cb-420b-a0a6-7c135108bd6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829eb72-643f-4cbb-aabe-e4c4211d41a7}" ma:internalName="TaxCatchAll" ma:showField="CatchAllData" ma:web="8f9cf9a9-f6cb-420b-a0a6-7c135108bd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9cf9a9-f6cb-420b-a0a6-7c135108bd6b" xsi:nil="true"/>
    <lcf76f155ced4ddcb4097134ff3c332f xmlns="d271d7cd-6323-4c73-946c-8e2aa5c1052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D744716-A029-47AF-BA1E-0DE3C7C082CF}"/>
</file>

<file path=customXml/itemProps2.xml><?xml version="1.0" encoding="utf-8"?>
<ds:datastoreItem xmlns:ds="http://schemas.openxmlformats.org/officeDocument/2006/customXml" ds:itemID="{FC44182F-990D-4051-B8CA-D5D2A15BCE71}"/>
</file>

<file path=customXml/itemProps3.xml><?xml version="1.0" encoding="utf-8"?>
<ds:datastoreItem xmlns:ds="http://schemas.openxmlformats.org/officeDocument/2006/customXml" ds:itemID="{7D949815-A98A-4FE7-B0B4-98D1929B1205}"/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66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Copperplate Gothic Light</vt:lpstr>
      <vt:lpstr>Calibri</vt:lpstr>
      <vt:lpstr>Tahoma</vt:lpstr>
      <vt:lpstr>Default Design</vt:lpstr>
      <vt:lpstr>Hot Platters</vt:lpstr>
      <vt:lpstr>Cold Platters</vt:lpstr>
      <vt:lpstr>Sandwiches and Wraps</vt:lpstr>
      <vt:lpstr>Cakes and Desserts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Morven’s Cake Place</dc:title>
  <dc:creator>St.Ambrose High School</dc:creator>
  <cp:lastModifiedBy>krnicholson</cp:lastModifiedBy>
  <cp:revision>8</cp:revision>
  <dcterms:created xsi:type="dcterms:W3CDTF">2013-03-25T20:20:00Z</dcterms:created>
  <dcterms:modified xsi:type="dcterms:W3CDTF">2014-11-21T09:35:11Z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0x01010003E91E89ADFE6544966BDCAE8F15864C</vt:lpwstr>
  </property>
</Properties>
</file>